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59" r:id="rId7"/>
    <p:sldId id="264" r:id="rId8"/>
    <p:sldId id="261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47"/>
    <p:restoredTop sz="94694"/>
  </p:normalViewPr>
  <p:slideViewPr>
    <p:cSldViewPr snapToGrid="0">
      <p:cViewPr varScale="1">
        <p:scale>
          <a:sx n="119" d="100"/>
          <a:sy n="119" d="100"/>
        </p:scale>
        <p:origin x="200" y="232"/>
      </p:cViewPr>
      <p:guideLst/>
    </p:cSldViewPr>
  </p:slideViewPr>
  <p:outlineViewPr>
    <p:cViewPr>
      <p:scale>
        <a:sx n="33" d="100"/>
        <a:sy n="33" d="100"/>
      </p:scale>
      <p:origin x="0" y="-6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F6BA-F33E-9A18-5E19-D1D76C70D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FE893-F7FA-C841-47AF-34097A55D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6E909-B807-34C7-E436-467236490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5031B-4D35-33B7-FDE0-764D7400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17ECF-334A-3AE7-E322-38B92BC94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3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15AA9-5448-A408-AC14-BCC3941A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D9A16-7D6E-6F24-CF02-52A06D9B4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8E724-AF1D-CC07-8FB3-8FC251345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04F7-57AB-33B5-FD38-9D4C4F0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E2204-ED57-C77F-0D08-B026B0D7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66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554D7-51D5-2839-A1AD-7007F5CF1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D6F6F-AF91-165D-A132-60EA700D1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049A1-7625-66F1-7A95-EED2E0553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A548D-9247-07BA-E8B6-A4CE8A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61035-6CE1-78C5-9932-AC55C04E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55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4CE0-73B4-A4FB-C28F-BB3BE115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159-769F-BD66-BC0F-60E45BDE5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2BE0D-C829-5732-8D5F-CC0E5E68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E15A0-7719-100B-5051-76FEB15D9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C580F-C513-1C5E-92FA-DF5AECB3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7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CE68-96AA-8DC2-E688-42E60977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587E4-1ED6-F90E-BE33-C7DBB26DA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30B19-3D21-A346-1671-802893FC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04921-2597-1B94-A3A1-EABAFD53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F178E-804F-E3DA-E832-054D23C18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6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E975-0779-42E1-D058-572B02C8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9785-EDBC-0E37-BBB8-35D0B8947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BC4D3-EC0A-0895-DDDD-EB33A6900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7E1CC-7111-8E86-7775-D9F7F6827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0BAB6-1C1A-8177-DDA3-A856566C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D189B-7B84-FFC5-465C-552498EA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DEF6-7882-E32B-DF69-62617D85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FFAEE-C8D1-B770-CDDA-53F1E41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B2CB6-DB38-2A4F-57E1-E3176AF02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F942A-6BB0-E2FC-BDD2-DDC4A5EB3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54FE0-E016-CCDF-198B-3C5EF849B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8604D4-46C6-5B48-A51C-32ABF0E1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9E168-18CE-CD70-1E05-66E4A4EC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464B3-9E17-D147-A1B2-708EE9C0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5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0152-15E9-80FA-C47E-58B788CC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9132D4-CBDB-4484-4731-461533D4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9014D-D830-7C41-29D2-0302D6D4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27E69-1EB5-D06A-51EB-80FBA31B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2721B-68BB-6C5B-820D-355A4444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54DC23-EE0D-4B28-FB58-659887E6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603E2-A90D-C113-C006-43F02EC5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8749-C158-072A-494B-6A14D4A86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E4E82-D859-C5EA-BE26-FA048CD8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FAE51-F0F6-4712-7AF5-B423D3F03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A4EA6-932D-1493-32FC-984B0F683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E5EF5-FC4D-51A5-3322-62F948C8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F4BB-F1CB-7AFB-1F1E-61F04496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0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7D77-6758-0AB5-6126-140AA220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94E51-CC0D-D7A3-FCE8-62D73156A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1E9C9-7B9C-9714-91E2-A35A219F7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8A65A-4226-B388-E6DD-6A4F9ED6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5D598-B928-38FE-39CE-618F0F57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3A98-9DA4-A283-A606-45D2CB8D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0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082B0-B73F-A2F0-2113-CB1EDE460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9199B-D376-8737-23DA-7536C925A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05405-271B-7BA5-65FC-14CEA2782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CFB35F-7327-A04C-8FB3-6977B0EBAA5C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C6CD6-595C-F1DA-DD0C-A325A9DAD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BA821-7699-463F-70AE-786CBC5FB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9DB361-CC21-E44C-B352-6855FD888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8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ED49-AA87-04FD-68A2-3147EF4EC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Enterprise Creation and Data Management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77977-DAD5-ABCC-509D-1F73311D4F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Aldrich </a:t>
            </a:r>
            <a:r>
              <a:rPr lang="en-US" dirty="0" err="1"/>
              <a:t>Tambajong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7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EEA23-8BB2-EDFA-5FA4-CFF5A937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Step 2: Security Configuration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1E8A6-3DF8-79EC-DE04-14B15C4FD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First a job role needs to be present. Can be created entirely from scratch or copied from an existing role (use copy of role)</a:t>
            </a:r>
          </a:p>
          <a:p>
            <a:r>
              <a:rPr lang="en-US" sz="2200" dirty="0"/>
              <a:t>When creating roles from an existing roles it’s important to use a copy of those roles instead of the actual role to prevent data loss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C6BFC1-9BD6-2549-77BA-1AAED7D1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488659"/>
            <a:ext cx="4014216" cy="311101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14A7824-2079-C459-EC07-18EB4CCD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448062"/>
            <a:ext cx="3995928" cy="14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3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2B5F7-2B34-F1FA-1F54-51BAA1F1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Step 2: Security Configuration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7846-6E37-BC0A-3525-C2E644A9A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 dirty="0"/>
              <a:t>Next, a security profile needs to be added in order restrict access to data to certain people, positions, data groups, etc.</a:t>
            </a:r>
          </a:p>
          <a:p>
            <a:r>
              <a:rPr lang="en-US" sz="1800" dirty="0"/>
              <a:t>Information can be restricted based on several scopes such as legal employer, business unit, and legislative unit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C57A00-05AE-33F3-73DA-1E212C721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778" y="625683"/>
            <a:ext cx="6362499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0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415C2-E34A-6D9E-7856-86A13D61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Step 2: Security Configuration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7A3A7-567E-884A-A9C8-356C2477C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After, create a Data Role by assigning security profiles to the role in the Security Profiles Configuration section</a:t>
            </a:r>
          </a:p>
          <a:p>
            <a:r>
              <a:rPr lang="en-US" sz="1800" dirty="0"/>
              <a:t>Different types of profiles offers different restrictions (position profiles will restrict which positions can be viewed, etc.)</a:t>
            </a:r>
          </a:p>
          <a:p>
            <a:endParaRPr lang="en-US" sz="1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00E0CD-9856-16C8-1C61-749E335E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19" y="2729397"/>
            <a:ext cx="5142236" cy="34838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25AEA0-8E39-21AA-38E3-2672F5CC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772982"/>
            <a:ext cx="5523082" cy="339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15D98-2580-E230-E6B2-426EE333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/>
              <a:t>Step 2: Security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8449A-3283-AFFA-75E8-AF7CB293B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en-US" sz="2000"/>
              <a:t>Finally, create a role provisioning(role mapping) for assignment to newly created user accounts.</a:t>
            </a:r>
          </a:p>
          <a:p>
            <a:r>
              <a:rPr lang="en-US" sz="2000"/>
              <a:t>Roles assigned to role mapping rules can be auto provisioned to users or can be requested(added) through search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BFF3C95-5D27-84F9-4165-20102484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1" y="852872"/>
            <a:ext cx="3848322" cy="212619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0A77E6-AF05-AE05-B751-ACDCB711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848" y="3657600"/>
            <a:ext cx="2849047" cy="25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2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6A40-F015-6A5F-7298-7011C093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Enterprise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FA4D8-F13A-774E-D3B2-FF6490E1C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 based off a restaurant structure</a:t>
            </a:r>
          </a:p>
          <a:p>
            <a:r>
              <a:rPr lang="en-US" dirty="0"/>
              <a:t>6 Departments</a:t>
            </a:r>
          </a:p>
          <a:p>
            <a:pPr lvl="1"/>
            <a:r>
              <a:rPr lang="en-US" dirty="0"/>
              <a:t>Human Resources</a:t>
            </a:r>
          </a:p>
          <a:p>
            <a:pPr lvl="1"/>
            <a:r>
              <a:rPr lang="en-US" dirty="0"/>
              <a:t>Operations</a:t>
            </a:r>
          </a:p>
          <a:p>
            <a:pPr lvl="1"/>
            <a:r>
              <a:rPr lang="en-US" dirty="0"/>
              <a:t>Financing</a:t>
            </a:r>
          </a:p>
          <a:p>
            <a:pPr lvl="1"/>
            <a:r>
              <a:rPr lang="en-US" dirty="0"/>
              <a:t>Training and Development</a:t>
            </a:r>
          </a:p>
          <a:p>
            <a:pPr lvl="1"/>
            <a:r>
              <a:rPr lang="en-US" dirty="0"/>
              <a:t>Claims</a:t>
            </a:r>
          </a:p>
          <a:p>
            <a:pPr lvl="1"/>
            <a:r>
              <a:rPr lang="en-US" dirty="0"/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675293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9A028-5698-A9B9-993A-F071BA15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Step1: Defining the Enterprise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5D17-B683-D51D-3C77-FDDF554E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900" dirty="0"/>
              <a:t>First step: Creating Departments</a:t>
            </a:r>
          </a:p>
          <a:p>
            <a:r>
              <a:rPr lang="en-US" sz="900" dirty="0"/>
              <a:t>Departments needed first to determine which positions/jobs would be necessary for the enterprise</a:t>
            </a:r>
          </a:p>
          <a:p>
            <a:r>
              <a:rPr lang="en-US" sz="900" dirty="0"/>
              <a:t>Necessary Departments:</a:t>
            </a:r>
          </a:p>
          <a:p>
            <a:pPr lvl="1"/>
            <a:r>
              <a:rPr lang="en-US" sz="900" dirty="0"/>
              <a:t>Operations – Responsible for day-to-day restaurant activities and supervision of all restaurants in region</a:t>
            </a:r>
          </a:p>
          <a:p>
            <a:pPr lvl="1"/>
            <a:r>
              <a:rPr lang="en-US" sz="900" dirty="0"/>
              <a:t>Human Resources – Variety of responsibilities from training/recruiting employees, employee data management, dealing with grievances, etc.</a:t>
            </a:r>
          </a:p>
          <a:p>
            <a:pPr lvl="1"/>
            <a:r>
              <a:rPr lang="en-US" sz="900" dirty="0"/>
              <a:t>Finance– Responsible for employee payroll and organization’s finances</a:t>
            </a:r>
          </a:p>
          <a:p>
            <a:pPr lvl="1"/>
            <a:r>
              <a:rPr lang="en-US" sz="900" dirty="0"/>
              <a:t> IT – Resolves tech issues and aims to improve organization’s tech structure</a:t>
            </a:r>
          </a:p>
          <a:p>
            <a:r>
              <a:rPr lang="en-US" sz="1400" dirty="0"/>
              <a:t>In addition, business units and locations must be established for the enterprise</a:t>
            </a:r>
          </a:p>
          <a:p>
            <a:endParaRPr lang="en-US" sz="1300" dirty="0"/>
          </a:p>
          <a:p>
            <a:pPr lvl="1"/>
            <a:endParaRPr lang="en-US" sz="900" dirty="0"/>
          </a:p>
          <a:p>
            <a:pPr marL="0" indent="0">
              <a:buNone/>
            </a:pPr>
            <a:endParaRPr lang="en-US" sz="9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071012-0F93-6232-CF47-2821AD74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0" y="2734056"/>
            <a:ext cx="10637751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2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5477D00-5209-7916-F208-3640A7165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35106"/>
            <a:ext cx="10606547" cy="5459786"/>
          </a:xfrm>
        </p:spPr>
      </p:pic>
    </p:spTree>
    <p:extLst>
      <p:ext uri="{BB962C8B-B14F-4D97-AF65-F5344CB8AC3E}">
        <p14:creationId xmlns:p14="http://schemas.microsoft.com/office/powerpoint/2010/main" val="2385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57620-55FF-20B0-17E6-8CD78B7B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365761"/>
            <a:ext cx="4664065" cy="1992831"/>
          </a:xfrm>
        </p:spPr>
        <p:txBody>
          <a:bodyPr anchor="b">
            <a:normAutofit/>
          </a:bodyPr>
          <a:lstStyle/>
          <a:p>
            <a:r>
              <a:rPr lang="en-US" sz="3800" dirty="0"/>
              <a:t>Step 1: Defining the Enterprise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D87C-9C85-5EE9-E5D1-3E87CD699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724353"/>
            <a:ext cx="4664065" cy="3493568"/>
          </a:xfrm>
        </p:spPr>
        <p:txBody>
          <a:bodyPr anchor="t">
            <a:normAutofit/>
          </a:bodyPr>
          <a:lstStyle/>
          <a:p>
            <a:r>
              <a:rPr lang="en-US" sz="2000" dirty="0"/>
              <a:t>Second step: Establishing the structure</a:t>
            </a:r>
          </a:p>
          <a:p>
            <a:r>
              <a:rPr lang="en-US" sz="2000" dirty="0"/>
              <a:t>Once departments are created, a tree structure is created to establish hierarchy</a:t>
            </a:r>
          </a:p>
          <a:p>
            <a:r>
              <a:rPr lang="en-US" sz="2000" dirty="0"/>
              <a:t>Complexity can vary based on the organization and their finances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57EBC91-07B9-A3CE-51CB-25ED8DE5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549" y="640080"/>
            <a:ext cx="5465903" cy="45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E1674-E553-00E0-F56B-2C3D9AB5B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Step 1: Defining the Enterprise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5892D-0C9F-DD39-FCFA-DEEF1AFD5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247417" cy="3483864"/>
          </a:xfrm>
        </p:spPr>
        <p:txBody>
          <a:bodyPr>
            <a:normAutofit/>
          </a:bodyPr>
          <a:lstStyle/>
          <a:p>
            <a:r>
              <a:rPr lang="en-US" sz="2200" dirty="0"/>
              <a:t>Third step: Creating Jobs/Positions for departments</a:t>
            </a:r>
          </a:p>
          <a:p>
            <a:r>
              <a:rPr lang="en-US" sz="2200" dirty="0"/>
              <a:t>Structure needed to be established first to determine relevant jobs; would be more difficult other way around</a:t>
            </a:r>
          </a:p>
          <a:p>
            <a:r>
              <a:rPr lang="en-US" sz="2200" dirty="0"/>
              <a:t>Restaurants need kitchen and dining room employees, someone to manage them, someone the managers need to report to and so on </a:t>
            </a:r>
          </a:p>
        </p:txBody>
      </p:sp>
      <p:pic>
        <p:nvPicPr>
          <p:cNvPr id="10" name="Picture 9" descr="A list of jobs&#10;&#10;Description automatically generated">
            <a:extLst>
              <a:ext uri="{FF2B5EF4-FFF2-40B4-BE49-F238E27FC236}">
                <a16:creationId xmlns:a16="http://schemas.microsoft.com/office/drawing/2014/main" id="{6F1C12ED-732D-6046-1D26-FE9243AF9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577" y="381097"/>
            <a:ext cx="3243985" cy="35944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1965F35-B28D-1BEB-5605-E3CFBE1B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6" y="3923627"/>
            <a:ext cx="3713309" cy="26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7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27E8F03-3BF5-73EF-FF73-34E475C64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36139"/>
            <a:ext cx="5294716" cy="37857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3A11FE-CF7F-188F-1EF8-12329226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258167"/>
            <a:ext cx="5294715" cy="43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96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02E15-7BE8-A5E2-58DD-AF1F8869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Step1: Populating the Organization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FD04-D6B1-5CD8-FC1F-FEC215D13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/>
              <a:t>Fourth step: Creating users/workers</a:t>
            </a:r>
          </a:p>
          <a:p>
            <a:r>
              <a:rPr lang="en-US" sz="1800"/>
              <a:t>Organization would be nothing without employees of any level in the hierarchy</a:t>
            </a:r>
          </a:p>
          <a:p>
            <a:r>
              <a:rPr lang="en-US" sz="1800"/>
              <a:t>Workers w/o management = chaos among store based operations; no company standards being upheld </a:t>
            </a:r>
          </a:p>
          <a:p>
            <a:r>
              <a:rPr lang="en-US" sz="1800"/>
              <a:t>Management w/o workers = inefficiency in store operations due to lack of workforce to produce product and provide sales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2C513A-197D-2FC1-2965-D5DCEF55E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4079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5" name="Picture 4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AFD0B01A-696B-B3AD-8CCF-5F2DB5699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17920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56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E639-4ACC-435A-DB5A-78A89833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dirty="0"/>
              <a:t>Step 2: Security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6D69A-50BA-641D-5F5E-90197240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Role Based Access Control (RBAC) – Oracle’s method of accessing data and performing tasks</a:t>
            </a:r>
          </a:p>
          <a:p>
            <a:r>
              <a:rPr lang="en-US" sz="1800" dirty="0"/>
              <a:t>Roles need to be assigned to users to provide the ability to see features and perform tasks needed for their jobs</a:t>
            </a:r>
          </a:p>
          <a:p>
            <a:endParaRPr lang="en-US" sz="1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7F2757-788B-742E-AE2F-F05BB688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247857"/>
            <a:ext cx="11164824" cy="24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6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4469</TotalTime>
  <Words>518</Words>
  <Application>Microsoft Macintosh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Enterprise Creation and Data Management </vt:lpstr>
      <vt:lpstr> Enterprise Structure</vt:lpstr>
      <vt:lpstr>Step1: Defining the Enterprise</vt:lpstr>
      <vt:lpstr>PowerPoint Presentation</vt:lpstr>
      <vt:lpstr>Step 1: Defining the Enterprise</vt:lpstr>
      <vt:lpstr>Step 1: Defining the Enterprise</vt:lpstr>
      <vt:lpstr>PowerPoint Presentation</vt:lpstr>
      <vt:lpstr>Step1: Populating the Organization</vt:lpstr>
      <vt:lpstr>Step 2: Security Configuration</vt:lpstr>
      <vt:lpstr>Step 2: Security Configuration</vt:lpstr>
      <vt:lpstr>Step 2: Security Configuration</vt:lpstr>
      <vt:lpstr>Step 2: Security Configuration</vt:lpstr>
      <vt:lpstr>Step 2: Security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Aldrich Tambajong</dc:creator>
  <cp:lastModifiedBy>Aldrich Tambajong</cp:lastModifiedBy>
  <cp:revision>3</cp:revision>
  <dcterms:created xsi:type="dcterms:W3CDTF">2024-07-05T01:06:07Z</dcterms:created>
  <dcterms:modified xsi:type="dcterms:W3CDTF">2024-07-08T14:14:03Z</dcterms:modified>
</cp:coreProperties>
</file>